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89" r:id="rId2"/>
    <p:sldId id="273" r:id="rId3"/>
    <p:sldId id="274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9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A4DB567-D4C7-D2E2-70CF-F3051B8219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06/08/2025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786118" y="2163867"/>
              <a:ext cx="7491935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: J’apprends à nommer un nombre et dire à quelle famille il appartient.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CE2 : J’apprends à nommer un nombre et à donner le nombre qui précède.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901" y="869305"/>
            <a:ext cx="4171271" cy="1401111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/>
              <a:t>Nomme le nombre et indique à quelle famille il appartient.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835900" y="2173237"/>
            <a:ext cx="2447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55</a:t>
            </a:r>
            <a:endParaRPr lang="fr-FR" sz="9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A8573E-47FC-E66B-C0D6-27456045CC7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08D5AF-23B4-678B-0B25-C5CCC4434A6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BA9C05E-26AC-4F65-046F-A2B63626E24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2931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ACA4F9B0-F382-CE90-C032-AB1AB4C43DB7}"/>
              </a:ext>
            </a:extLst>
          </p:cNvPr>
          <p:cNvSpPr txBox="1">
            <a:spLocks/>
          </p:cNvSpPr>
          <p:nvPr/>
        </p:nvSpPr>
        <p:spPr>
          <a:xfrm>
            <a:off x="4689294" y="608330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sz="3200" dirty="0"/>
              <a:t>Nomme le nombre et écris le précédent.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4F56ED-923D-2095-0F86-5FE3793B658C}"/>
              </a:ext>
            </a:extLst>
          </p:cNvPr>
          <p:cNvSpPr txBox="1"/>
          <p:nvPr/>
        </p:nvSpPr>
        <p:spPr>
          <a:xfrm>
            <a:off x="5490036" y="2173237"/>
            <a:ext cx="25697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100</a:t>
            </a:r>
            <a:endParaRPr lang="fr-FR" sz="9600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AA28F8CB-F358-657B-A44C-9703AAF31B02}"/>
              </a:ext>
            </a:extLst>
          </p:cNvPr>
          <p:cNvSpPr txBox="1">
            <a:spLocks/>
          </p:cNvSpPr>
          <p:nvPr/>
        </p:nvSpPr>
        <p:spPr>
          <a:xfrm>
            <a:off x="3586926" y="396254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30B72C3-B63C-46B7-3DF6-FA8AB61E823C}"/>
              </a:ext>
            </a:extLst>
          </p:cNvPr>
          <p:cNvSpPr txBox="1"/>
          <p:nvPr/>
        </p:nvSpPr>
        <p:spPr>
          <a:xfrm>
            <a:off x="4689294" y="4947060"/>
            <a:ext cx="234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99 -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F1CD7A8-5D80-A023-4EAF-706727ACE71F}"/>
              </a:ext>
            </a:extLst>
          </p:cNvPr>
          <p:cNvSpPr txBox="1"/>
          <p:nvPr/>
        </p:nvSpPr>
        <p:spPr>
          <a:xfrm>
            <a:off x="6245384" y="4947060"/>
            <a:ext cx="2569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100</a:t>
            </a:r>
            <a:endParaRPr lang="fr-FR" sz="9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8704491-05C0-B709-F2B8-DF5F0900DA13}"/>
              </a:ext>
            </a:extLst>
          </p:cNvPr>
          <p:cNvSpPr txBox="1"/>
          <p:nvPr/>
        </p:nvSpPr>
        <p:spPr>
          <a:xfrm>
            <a:off x="152900" y="4566555"/>
            <a:ext cx="4171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55 appartient à la famille de </a:t>
            </a:r>
            <a:r>
              <a:rPr lang="fr-FR" sz="3600" dirty="0">
                <a:solidFill>
                  <a:srgbClr val="FF0000"/>
                </a:solidFill>
              </a:rPr>
              <a:t>cinquante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43DEE91-0D8E-48AF-9939-95FD0B202A88}"/>
              </a:ext>
            </a:extLst>
          </p:cNvPr>
          <p:cNvCxnSpPr>
            <a:cxnSpLocks/>
          </p:cNvCxnSpPr>
          <p:nvPr/>
        </p:nvCxnSpPr>
        <p:spPr>
          <a:xfrm>
            <a:off x="4572000" y="4566555"/>
            <a:ext cx="0" cy="217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1014925" y="2191589"/>
            <a:ext cx="2447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71</a:t>
            </a:r>
            <a:endParaRPr lang="fr-FR" sz="9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96ABB7A-CEF8-B446-C8DF-4B5B6B32AF14}"/>
              </a:ext>
            </a:extLst>
          </p:cNvPr>
          <p:cNvSpPr txBox="1">
            <a:spLocks/>
          </p:cNvSpPr>
          <p:nvPr/>
        </p:nvSpPr>
        <p:spPr>
          <a:xfrm>
            <a:off x="152901" y="869305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/>
              <a:t>Nomme le nombre et indique à quelle famille il appartient. </a:t>
            </a:r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7AF89A-A4D1-E5FC-69F1-36ED395E8A9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38BE96-80AA-B5EC-658B-FDF133C9AE0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44969BC-087F-C9F0-D483-BA119E457AD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2931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90AA093D-8F27-4836-8403-804384A7D4F4}"/>
              </a:ext>
            </a:extLst>
          </p:cNvPr>
          <p:cNvSpPr txBox="1">
            <a:spLocks/>
          </p:cNvSpPr>
          <p:nvPr/>
        </p:nvSpPr>
        <p:spPr>
          <a:xfrm>
            <a:off x="4689294" y="608330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sz="3200" dirty="0"/>
              <a:t>Nomme le nombre et écris le précédent.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339CF8A-D171-10A1-6050-3A837A81A292}"/>
              </a:ext>
            </a:extLst>
          </p:cNvPr>
          <p:cNvSpPr txBox="1">
            <a:spLocks/>
          </p:cNvSpPr>
          <p:nvPr/>
        </p:nvSpPr>
        <p:spPr>
          <a:xfrm>
            <a:off x="3586926" y="396254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A053ED9-305D-9FFA-733D-677F43002DA4}"/>
              </a:ext>
            </a:extLst>
          </p:cNvPr>
          <p:cNvCxnSpPr>
            <a:cxnSpLocks/>
          </p:cNvCxnSpPr>
          <p:nvPr/>
        </p:nvCxnSpPr>
        <p:spPr>
          <a:xfrm>
            <a:off x="4572000" y="4566555"/>
            <a:ext cx="0" cy="217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781A-BA47-E11F-1234-996E13DE3EEC}"/>
              </a:ext>
            </a:extLst>
          </p:cNvPr>
          <p:cNvSpPr txBox="1"/>
          <p:nvPr/>
        </p:nvSpPr>
        <p:spPr>
          <a:xfrm>
            <a:off x="5535756" y="2233468"/>
            <a:ext cx="2478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207</a:t>
            </a:r>
            <a:endParaRPr lang="fr-FR" sz="1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902F42D-AFB5-2BEE-442E-A45CB3CB5844}"/>
              </a:ext>
            </a:extLst>
          </p:cNvPr>
          <p:cNvSpPr txBox="1"/>
          <p:nvPr/>
        </p:nvSpPr>
        <p:spPr>
          <a:xfrm>
            <a:off x="152900" y="4566555"/>
            <a:ext cx="4171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71 appartient à la famille de </a:t>
            </a:r>
          </a:p>
          <a:p>
            <a:pPr algn="ctr"/>
            <a:r>
              <a:rPr lang="fr-FR" sz="3600" dirty="0">
                <a:solidFill>
                  <a:srgbClr val="FF0000"/>
                </a:solidFill>
              </a:rPr>
              <a:t>soixante-dix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0111AFD-911B-B273-D26A-3246608893CB}"/>
              </a:ext>
            </a:extLst>
          </p:cNvPr>
          <p:cNvSpPr txBox="1"/>
          <p:nvPr/>
        </p:nvSpPr>
        <p:spPr>
          <a:xfrm>
            <a:off x="6713097" y="4835307"/>
            <a:ext cx="2478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207</a:t>
            </a:r>
            <a:endParaRPr lang="fr-FR" sz="116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8C89669-08C6-D994-5931-C8CD875CCF4E}"/>
              </a:ext>
            </a:extLst>
          </p:cNvPr>
          <p:cNvSpPr txBox="1"/>
          <p:nvPr/>
        </p:nvSpPr>
        <p:spPr>
          <a:xfrm>
            <a:off x="4786092" y="4835306"/>
            <a:ext cx="234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206 -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59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1139704" y="2270416"/>
            <a:ext cx="2447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69</a:t>
            </a:r>
            <a:endParaRPr lang="fr-FR" sz="9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D94C851-4AF9-26B3-B275-1DD0934ED8C9}"/>
              </a:ext>
            </a:extLst>
          </p:cNvPr>
          <p:cNvSpPr txBox="1">
            <a:spLocks/>
          </p:cNvSpPr>
          <p:nvPr/>
        </p:nvSpPr>
        <p:spPr>
          <a:xfrm>
            <a:off x="152901" y="869305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dirty="0"/>
              <a:t>Nomme le nombre et indique à quelle famille il appartient.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44B960-B0AA-A9AD-3A0C-DB12A44231C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FC657B-9EE0-57CE-0D6A-671288B913D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754D8D3-3A11-246E-DDAC-027B469F744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2931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68A2EC38-7E7C-B4EF-F61F-1E764BC92D9F}"/>
              </a:ext>
            </a:extLst>
          </p:cNvPr>
          <p:cNvSpPr txBox="1">
            <a:spLocks/>
          </p:cNvSpPr>
          <p:nvPr/>
        </p:nvSpPr>
        <p:spPr>
          <a:xfrm>
            <a:off x="4689294" y="608330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sz="3200" dirty="0"/>
              <a:t>Nomme le nombre et écris le précédent.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1E3AF85E-EB2F-D55D-E154-4ADDA9710F16}"/>
              </a:ext>
            </a:extLst>
          </p:cNvPr>
          <p:cNvSpPr txBox="1">
            <a:spLocks/>
          </p:cNvSpPr>
          <p:nvPr/>
        </p:nvSpPr>
        <p:spPr>
          <a:xfrm>
            <a:off x="3586926" y="396254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A8E12D2-AC3F-8D6F-ACC2-D78A0C44861E}"/>
              </a:ext>
            </a:extLst>
          </p:cNvPr>
          <p:cNvCxnSpPr>
            <a:cxnSpLocks/>
          </p:cNvCxnSpPr>
          <p:nvPr/>
        </p:nvCxnSpPr>
        <p:spPr>
          <a:xfrm>
            <a:off x="4572000" y="4566555"/>
            <a:ext cx="0" cy="217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FF7858C6-58F4-79D5-8E7D-08323196098F}"/>
              </a:ext>
            </a:extLst>
          </p:cNvPr>
          <p:cNvSpPr txBox="1"/>
          <p:nvPr/>
        </p:nvSpPr>
        <p:spPr>
          <a:xfrm>
            <a:off x="152900" y="4566555"/>
            <a:ext cx="4171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69 appartient à la famille de </a:t>
            </a:r>
          </a:p>
          <a:p>
            <a:pPr algn="ctr"/>
            <a:r>
              <a:rPr lang="fr-FR" sz="3600" dirty="0">
                <a:solidFill>
                  <a:srgbClr val="FF0000"/>
                </a:solidFill>
              </a:rPr>
              <a:t>soixante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D396936-0BD0-D061-200A-AE88C32DECD4}"/>
              </a:ext>
            </a:extLst>
          </p:cNvPr>
          <p:cNvSpPr txBox="1"/>
          <p:nvPr/>
        </p:nvSpPr>
        <p:spPr>
          <a:xfrm>
            <a:off x="5481545" y="2399215"/>
            <a:ext cx="24707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330</a:t>
            </a:r>
            <a:endParaRPr lang="fr-FR" sz="11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BCABAB1-DDEC-AD84-CFF3-39D324908A32}"/>
              </a:ext>
            </a:extLst>
          </p:cNvPr>
          <p:cNvSpPr txBox="1"/>
          <p:nvPr/>
        </p:nvSpPr>
        <p:spPr>
          <a:xfrm>
            <a:off x="6713082" y="4851233"/>
            <a:ext cx="24707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330</a:t>
            </a:r>
            <a:endParaRPr lang="fr-FR" sz="116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F833ECB-EA0E-3034-7249-E231F72C3782}"/>
              </a:ext>
            </a:extLst>
          </p:cNvPr>
          <p:cNvSpPr txBox="1"/>
          <p:nvPr/>
        </p:nvSpPr>
        <p:spPr>
          <a:xfrm>
            <a:off x="4808937" y="4851232"/>
            <a:ext cx="234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329 -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5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1139704" y="2085111"/>
            <a:ext cx="2447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93</a:t>
            </a:r>
            <a:endParaRPr lang="fr-FR" sz="96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4BD91B8-D577-68B9-3487-A5C3402AE234}"/>
              </a:ext>
            </a:extLst>
          </p:cNvPr>
          <p:cNvSpPr txBox="1">
            <a:spLocks/>
          </p:cNvSpPr>
          <p:nvPr/>
        </p:nvSpPr>
        <p:spPr>
          <a:xfrm>
            <a:off x="152901" y="869305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dirty="0"/>
              <a:t>Nomme le nombre et indique à quelle famille il appartient.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F552F4-E44E-DAC6-6F7B-D2905C1CB13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003096-0802-6289-DA6E-433604F99A1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1280FE3-531D-F163-702F-25FC309BF95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2931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E31A46EB-D5CA-B1EC-6FFC-B3521B0CB72E}"/>
              </a:ext>
            </a:extLst>
          </p:cNvPr>
          <p:cNvSpPr txBox="1">
            <a:spLocks/>
          </p:cNvSpPr>
          <p:nvPr/>
        </p:nvSpPr>
        <p:spPr>
          <a:xfrm>
            <a:off x="4689294" y="608330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sz="3200" dirty="0"/>
              <a:t>Nomme le nombre et écris le précédent.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104FE2E7-EB47-22CA-4839-6BDF7B9291B6}"/>
              </a:ext>
            </a:extLst>
          </p:cNvPr>
          <p:cNvSpPr txBox="1">
            <a:spLocks/>
          </p:cNvSpPr>
          <p:nvPr/>
        </p:nvSpPr>
        <p:spPr>
          <a:xfrm>
            <a:off x="3586926" y="396254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2EE013C-ACCB-AA58-B284-8A745DA27050}"/>
              </a:ext>
            </a:extLst>
          </p:cNvPr>
          <p:cNvCxnSpPr>
            <a:cxnSpLocks/>
          </p:cNvCxnSpPr>
          <p:nvPr/>
        </p:nvCxnSpPr>
        <p:spPr>
          <a:xfrm>
            <a:off x="4572000" y="4566555"/>
            <a:ext cx="0" cy="217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605E9CCE-23D8-9093-F7D8-8ED0CD6A8316}"/>
              </a:ext>
            </a:extLst>
          </p:cNvPr>
          <p:cNvSpPr txBox="1"/>
          <p:nvPr/>
        </p:nvSpPr>
        <p:spPr>
          <a:xfrm>
            <a:off x="152900" y="4566555"/>
            <a:ext cx="4171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93 appartient à la famille de </a:t>
            </a:r>
          </a:p>
          <a:p>
            <a:pPr algn="ctr"/>
            <a:r>
              <a:rPr lang="fr-FR" sz="3600" dirty="0">
                <a:solidFill>
                  <a:srgbClr val="FF0000"/>
                </a:solidFill>
              </a:rPr>
              <a:t>quatre-vingt-dix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2E6C998-88C0-0C54-FE62-2735982E0EF5}"/>
              </a:ext>
            </a:extLst>
          </p:cNvPr>
          <p:cNvSpPr txBox="1"/>
          <p:nvPr/>
        </p:nvSpPr>
        <p:spPr>
          <a:xfrm>
            <a:off x="5449940" y="2208221"/>
            <a:ext cx="2649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670</a:t>
            </a:r>
            <a:endParaRPr lang="fr-FR" sz="116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C6661F7-94E4-4D83-FC4F-E8265063928E}"/>
              </a:ext>
            </a:extLst>
          </p:cNvPr>
          <p:cNvSpPr txBox="1"/>
          <p:nvPr/>
        </p:nvSpPr>
        <p:spPr>
          <a:xfrm>
            <a:off x="6687721" y="4811682"/>
            <a:ext cx="2649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670</a:t>
            </a:r>
            <a:endParaRPr lang="fr-FR" sz="116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245D57F-9653-FAFF-3650-BE0E10271739}"/>
              </a:ext>
            </a:extLst>
          </p:cNvPr>
          <p:cNvSpPr txBox="1"/>
          <p:nvPr/>
        </p:nvSpPr>
        <p:spPr>
          <a:xfrm>
            <a:off x="4819830" y="4811681"/>
            <a:ext cx="234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669 -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98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DF76120-34DF-9A7F-D86A-FE5EC681EE68}"/>
              </a:ext>
            </a:extLst>
          </p:cNvPr>
          <p:cNvSpPr txBox="1"/>
          <p:nvPr/>
        </p:nvSpPr>
        <p:spPr>
          <a:xfrm>
            <a:off x="1191730" y="1968937"/>
            <a:ext cx="2447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>
                <a:sym typeface="Webdings" panose="05030102010509060703" pitchFamily="18" charset="2"/>
              </a:rPr>
              <a:t>86</a:t>
            </a:r>
            <a:endParaRPr lang="fr-FR" sz="9600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3B7F97AF-AD8B-E434-9C1E-629E47CB0FC7}"/>
              </a:ext>
            </a:extLst>
          </p:cNvPr>
          <p:cNvSpPr txBox="1">
            <a:spLocks/>
          </p:cNvSpPr>
          <p:nvPr/>
        </p:nvSpPr>
        <p:spPr>
          <a:xfrm>
            <a:off x="152901" y="869305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dirty="0"/>
              <a:t>Nomme le nombre et indique à quelle famille il appartient.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8A16D9-DEFE-C2FF-15E7-0DDF75F5AF3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5D5DF-1ADE-64A0-8629-01487FA2AC8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5A75CB3-440A-DA2E-2382-9E2E4BA0B85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2931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2AAB99F-F1E3-ED55-7464-F96C0E58414C}"/>
              </a:ext>
            </a:extLst>
          </p:cNvPr>
          <p:cNvSpPr txBox="1">
            <a:spLocks/>
          </p:cNvSpPr>
          <p:nvPr/>
        </p:nvSpPr>
        <p:spPr>
          <a:xfrm>
            <a:off x="4689294" y="608330"/>
            <a:ext cx="4171271" cy="140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just"/>
            <a:r>
              <a:rPr lang="fr-FR" sz="3200" dirty="0"/>
              <a:t>Nomme le nombre et écris le précédent.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B1EB548-B581-0CF4-6F74-8C5B63733F1E}"/>
              </a:ext>
            </a:extLst>
          </p:cNvPr>
          <p:cNvSpPr txBox="1">
            <a:spLocks/>
          </p:cNvSpPr>
          <p:nvPr/>
        </p:nvSpPr>
        <p:spPr>
          <a:xfrm>
            <a:off x="3586926" y="396254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E631CD0-5B5F-716F-6C68-76DE01701D51}"/>
              </a:ext>
            </a:extLst>
          </p:cNvPr>
          <p:cNvCxnSpPr>
            <a:cxnSpLocks/>
          </p:cNvCxnSpPr>
          <p:nvPr/>
        </p:nvCxnSpPr>
        <p:spPr>
          <a:xfrm>
            <a:off x="4572000" y="4566555"/>
            <a:ext cx="0" cy="21701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18F4404B-A8D6-B0A8-0ED5-A4F02CFADEFA}"/>
              </a:ext>
            </a:extLst>
          </p:cNvPr>
          <p:cNvSpPr txBox="1"/>
          <p:nvPr/>
        </p:nvSpPr>
        <p:spPr>
          <a:xfrm>
            <a:off x="152900" y="4566555"/>
            <a:ext cx="41712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86 appartient à la famille de </a:t>
            </a:r>
          </a:p>
          <a:p>
            <a:pPr algn="ctr"/>
            <a:r>
              <a:rPr lang="fr-FR" sz="3600" dirty="0">
                <a:solidFill>
                  <a:srgbClr val="FF0000"/>
                </a:solidFill>
              </a:rPr>
              <a:t>quatre-vingt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F82FFB7-1D1B-F36C-D83A-92BF67DEAE4A}"/>
              </a:ext>
            </a:extLst>
          </p:cNvPr>
          <p:cNvSpPr txBox="1"/>
          <p:nvPr/>
        </p:nvSpPr>
        <p:spPr>
          <a:xfrm>
            <a:off x="5505049" y="2092047"/>
            <a:ext cx="2912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1000</a:t>
            </a:r>
            <a:endParaRPr lang="fr-FR" sz="80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FEAD4D-4118-4D6C-9F0E-875A750736EE}"/>
              </a:ext>
            </a:extLst>
          </p:cNvPr>
          <p:cNvSpPr txBox="1"/>
          <p:nvPr/>
        </p:nvSpPr>
        <p:spPr>
          <a:xfrm>
            <a:off x="6496059" y="4740011"/>
            <a:ext cx="2912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1000</a:t>
            </a:r>
            <a:endParaRPr lang="fr-FR" sz="80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BDF4531-5FD6-862C-175A-BE06D6C55131}"/>
              </a:ext>
            </a:extLst>
          </p:cNvPr>
          <p:cNvSpPr txBox="1"/>
          <p:nvPr/>
        </p:nvSpPr>
        <p:spPr>
          <a:xfrm>
            <a:off x="4582448" y="4740010"/>
            <a:ext cx="234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999 -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3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173</TotalTime>
  <Words>207</Words>
  <Application>Microsoft Office PowerPoint</Application>
  <PresentationFormat>Affichage à l'écran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Thème Office</vt:lpstr>
      <vt:lpstr>Présentation PowerPoint</vt:lpstr>
      <vt:lpstr>Nomme le nombre et indique à quelle famille il appartient. 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37</cp:revision>
  <dcterms:created xsi:type="dcterms:W3CDTF">2023-02-07T14:55:57Z</dcterms:created>
  <dcterms:modified xsi:type="dcterms:W3CDTF">2025-08-06T20:59:21Z</dcterms:modified>
</cp:coreProperties>
</file>